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</p:sldMasterIdLst>
  <p:sldIdLst>
    <p:sldId id="257" r:id="rId2"/>
    <p:sldId id="258" r:id="rId3"/>
    <p:sldId id="259" r:id="rId4"/>
    <p:sldId id="266" r:id="rId5"/>
    <p:sldId id="267" r:id="rId6"/>
    <p:sldId id="260" r:id="rId7"/>
    <p:sldId id="261" r:id="rId8"/>
    <p:sldId id="262" r:id="rId9"/>
    <p:sldId id="269" r:id="rId10"/>
    <p:sldId id="270" r:id="rId11"/>
    <p:sldId id="263" r:id="rId12"/>
    <p:sldId id="268" r:id="rId13"/>
    <p:sldId id="271" r:id="rId1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990000"/>
    <a:srgbClr val="0033CC"/>
    <a:srgbClr val="66FF33"/>
    <a:srgbClr val="CC00FF"/>
    <a:srgbClr val="9933FF"/>
    <a:srgbClr val="FF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2" autoAdjust="0"/>
    <p:restoredTop sz="92269" autoAdjust="0"/>
  </p:normalViewPr>
  <p:slideViewPr>
    <p:cSldViewPr>
      <p:cViewPr varScale="1">
        <p:scale>
          <a:sx n="72" d="100"/>
          <a:sy n="72" d="100"/>
        </p:scale>
        <p:origin x="-7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Слайд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7" descr="Слайд1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44AEB-1AD5-4ECD-9AD9-061EC706AC8F}" type="datetimeFigureOut">
              <a:rPr lang="ru-RU"/>
              <a:pPr>
                <a:defRPr/>
              </a:pPr>
              <a:t>28.10.2018</a:t>
            </a:fld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EFC81-9E02-4ADA-A772-BD0D27F34D2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Слайд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7" descr="Слайд3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902B7-2926-4850-8E98-EF41778E7022}" type="datetimeFigureOut">
              <a:rPr lang="ru-RU"/>
              <a:pPr>
                <a:defRPr/>
              </a:pPr>
              <a:t>28.10.2018</a:t>
            </a:fld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DD2B5-5DEB-48C5-A336-2BD989751E5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Слайд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7" descr="Слайд2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B64CC-705D-41CA-9A4C-97FF3C7CDA4C}" type="datetimeFigureOut">
              <a:rPr lang="ru-RU"/>
              <a:pPr>
                <a:defRPr/>
              </a:pPr>
              <a:t>28.10.2018</a:t>
            </a:fld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D2777-6D5C-4644-9942-74DE8327BC5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6" descr="Слайд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7" descr="Слайд5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A3503-252F-48A4-807D-62BE4448B442}" type="datetimeFigureOut">
              <a:rPr lang="ru-RU"/>
              <a:pPr>
                <a:defRPr/>
              </a:pPr>
              <a:t>28.10.2018</a:t>
            </a:fld>
            <a:endParaRPr lang="ru-RU" dirty="0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ADFF1-8E83-469A-8928-606C585E089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 descr="Слайд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7" descr="Слайд7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7C8C8-A7DE-412E-8667-CA1A394AEFF5}" type="datetimeFigureOut">
              <a:rPr lang="ru-RU"/>
              <a:pPr>
                <a:defRPr/>
              </a:pPr>
              <a:t>28.10.2018</a:t>
            </a:fld>
            <a:endParaRPr lang="ru-RU" dirty="0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4CE3B-674A-4659-8EAF-DCD02B322CE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6" descr="Слайд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7" descr="Слайд6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AFF28-D09A-4A86-8C6B-4A5C698ADD87}" type="datetimeFigureOut">
              <a:rPr lang="ru-RU"/>
              <a:pPr>
                <a:defRPr/>
              </a:pPr>
              <a:t>28.10.2018</a:t>
            </a:fld>
            <a:endParaRPr lang="ru-RU" dirty="0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10A11-5E02-48CC-9378-07A58AC8BED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6" descr="Слайд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7" descr="Слайд4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150402-CF4B-4DFA-A5BE-19B71C9B8437}" type="datetimeFigureOut">
              <a:rPr lang="ru-RU"/>
              <a:pPr>
                <a:defRPr/>
              </a:pPr>
              <a:t>28.10.2018</a:t>
            </a:fld>
            <a:endParaRPr lang="ru-RU" dirty="0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4D8EF-4BA6-4C06-878B-8EF79737AC3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9" name="Дата 4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74D8249-FB4F-4EFD-97F1-E1DCA29C6DC1}" type="datetimeFigureOut">
              <a:rPr lang="ru-RU"/>
              <a:pPr>
                <a:defRPr/>
              </a:pPr>
              <a:t>28.10.2018</a:t>
            </a:fld>
            <a:endParaRPr lang="ru-RU" dirty="0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336CE6D-02DD-4015-AFE9-46F2DD9F85C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72;&#1076;&#1084;&#1080;&#1085;\Desktop\po_doroge_v_detsky_sad.mp3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132138" y="3644900"/>
            <a:ext cx="5614987" cy="15128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ru-RU" sz="2800" b="1" baseline="30000" smtClean="0">
              <a:solidFill>
                <a:srgbClr val="7030A0"/>
              </a:solidFill>
              <a:latin typeface="Batang" pitchFamily="18" charset="-127"/>
            </a:endParaRPr>
          </a:p>
          <a:p>
            <a:pPr eaLnBrk="1" hangingPunct="1">
              <a:lnSpc>
                <a:spcPct val="90000"/>
              </a:lnSpc>
            </a:pPr>
            <a:r>
              <a:rPr lang="ru-RU" sz="2800" b="1" baseline="30000" smtClean="0">
                <a:solidFill>
                  <a:srgbClr val="7030A0"/>
                </a:solidFill>
                <a:latin typeface="Batang" pitchFamily="18" charset="-127"/>
              </a:rPr>
              <a:t>Автор: Драчкова Ильза Заквановна</a:t>
            </a:r>
          </a:p>
          <a:p>
            <a:pPr eaLnBrk="1" hangingPunct="1">
              <a:lnSpc>
                <a:spcPct val="90000"/>
              </a:lnSpc>
            </a:pPr>
            <a:r>
              <a:rPr lang="ru-RU" sz="2800" b="1" baseline="30000" smtClean="0">
                <a:solidFill>
                  <a:srgbClr val="7030A0"/>
                </a:solidFill>
                <a:latin typeface="Batang" pitchFamily="18" charset="-127"/>
              </a:rPr>
              <a:t>МКОУ  «Чемашинская СОШ»</a:t>
            </a:r>
          </a:p>
          <a:p>
            <a:pPr eaLnBrk="1" hangingPunct="1">
              <a:lnSpc>
                <a:spcPct val="90000"/>
              </a:lnSpc>
            </a:pPr>
            <a:r>
              <a:rPr lang="ru-RU" sz="2800" b="1" baseline="30000" smtClean="0">
                <a:solidFill>
                  <a:srgbClr val="7030A0"/>
                </a:solidFill>
                <a:latin typeface="Batang" pitchFamily="18" charset="-127"/>
              </a:rPr>
              <a:t>д. Чемаши</a:t>
            </a:r>
          </a:p>
          <a:p>
            <a:pPr eaLnBrk="1" hangingPunct="1">
              <a:lnSpc>
                <a:spcPct val="90000"/>
              </a:lnSpc>
            </a:pPr>
            <a:endParaRPr lang="ru-RU" sz="2800" b="1" baseline="30000" smtClean="0">
              <a:solidFill>
                <a:srgbClr val="7030A0"/>
              </a:solidFill>
              <a:latin typeface="Batang" pitchFamily="18" charset="-127"/>
            </a:endParaRP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1763713" y="1125538"/>
            <a:ext cx="6192837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4800" b="1" i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ndalus" pitchFamily="18" charset="-78"/>
              </a:rPr>
              <a:t>«Один день в детском саду»</a:t>
            </a:r>
          </a:p>
        </p:txBody>
      </p:sp>
      <p:pic>
        <p:nvPicPr>
          <p:cNvPr id="13318" name="po_doroge_v_detsky_sad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3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1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/>
          </p:cNvSpPr>
          <p:nvPr>
            <p:ph type="title" idx="4294967295"/>
          </p:nvPr>
        </p:nvSpPr>
        <p:spPr>
          <a:xfrm>
            <a:off x="395288" y="549275"/>
            <a:ext cx="3600450" cy="2151063"/>
          </a:xfrm>
        </p:spPr>
        <p:txBody>
          <a:bodyPr/>
          <a:lstStyle/>
          <a:p>
            <a:r>
              <a:rPr lang="ru-RU" sz="2000" i="1" smtClean="0">
                <a:latin typeface="Calibri" pitchFamily="34" charset="0"/>
              </a:rPr>
              <a:t/>
            </a:r>
            <a:br>
              <a:rPr lang="ru-RU" sz="2000" i="1" smtClean="0">
                <a:latin typeface="Calibri" pitchFamily="34" charset="0"/>
              </a:rPr>
            </a:br>
            <a:r>
              <a:rPr lang="ru-RU" sz="2000" i="1" smtClean="0">
                <a:latin typeface="Calibri" pitchFamily="34" charset="0"/>
              </a:rPr>
              <a:t/>
            </a:r>
            <a:br>
              <a:rPr lang="ru-RU" sz="2000" i="1" smtClean="0">
                <a:latin typeface="Calibri" pitchFamily="34" charset="0"/>
              </a:rPr>
            </a:br>
            <a:r>
              <a:rPr lang="ru-RU" sz="2000" i="1" smtClean="0">
                <a:latin typeface="Calibri" pitchFamily="34" charset="0"/>
              </a:rPr>
              <a:t>Мы играем целый день,</a:t>
            </a:r>
            <a:br>
              <a:rPr lang="ru-RU" sz="2000" i="1" smtClean="0">
                <a:latin typeface="Calibri" pitchFamily="34" charset="0"/>
              </a:rPr>
            </a:br>
            <a:r>
              <a:rPr lang="ru-RU" sz="2000" i="1" smtClean="0">
                <a:latin typeface="Calibri" pitchFamily="34" charset="0"/>
              </a:rPr>
              <a:t>Целый день играть не лень.</a:t>
            </a:r>
            <a:br>
              <a:rPr lang="ru-RU" sz="2000" i="1" smtClean="0">
                <a:latin typeface="Calibri" pitchFamily="34" charset="0"/>
              </a:rPr>
            </a:br>
            <a:r>
              <a:rPr lang="ru-RU" sz="2000" i="1" smtClean="0">
                <a:latin typeface="Calibri" pitchFamily="34" charset="0"/>
              </a:rPr>
              <a:t>Куклы, кубики и мишки…</a:t>
            </a:r>
            <a:br>
              <a:rPr lang="ru-RU" sz="2000" i="1" smtClean="0">
                <a:latin typeface="Calibri" pitchFamily="34" charset="0"/>
              </a:rPr>
            </a:br>
            <a:r>
              <a:rPr lang="ru-RU" sz="2000" i="1" smtClean="0">
                <a:latin typeface="Calibri" pitchFamily="34" charset="0"/>
              </a:rPr>
              <a:t>Можем мы читать и книжки-</a:t>
            </a:r>
            <a:br>
              <a:rPr lang="ru-RU" sz="2000" i="1" smtClean="0">
                <a:latin typeface="Calibri" pitchFamily="34" charset="0"/>
              </a:rPr>
            </a:br>
            <a:r>
              <a:rPr lang="ru-RU" sz="2000" i="1" smtClean="0">
                <a:latin typeface="Calibri" pitchFamily="34" charset="0"/>
              </a:rPr>
              <a:t>Мы большие дети,</a:t>
            </a:r>
            <a:br>
              <a:rPr lang="ru-RU" sz="2000" i="1" smtClean="0">
                <a:latin typeface="Calibri" pitchFamily="34" charset="0"/>
              </a:rPr>
            </a:br>
            <a:r>
              <a:rPr lang="ru-RU" sz="2000" i="1" smtClean="0">
                <a:latin typeface="Calibri" pitchFamily="34" charset="0"/>
              </a:rPr>
              <a:t>Всё познать хотим на свете.</a:t>
            </a:r>
            <a:r>
              <a:rPr lang="ru-RU" sz="4000" smtClean="0">
                <a:latin typeface="Calibri" pitchFamily="34" charset="0"/>
              </a:rPr>
              <a:t/>
            </a:r>
            <a:br>
              <a:rPr lang="ru-RU" sz="4000" smtClean="0">
                <a:latin typeface="Calibri" pitchFamily="34" charset="0"/>
              </a:rPr>
            </a:br>
            <a:r>
              <a:rPr lang="ru-RU" sz="4000" smtClean="0">
                <a:latin typeface="Calibri" pitchFamily="34" charset="0"/>
              </a:rPr>
              <a:t/>
            </a:r>
            <a:br>
              <a:rPr lang="ru-RU" sz="4000" smtClean="0">
                <a:latin typeface="Calibri" pitchFamily="34" charset="0"/>
              </a:rPr>
            </a:br>
            <a:endParaRPr lang="ru-RU" sz="4000" smtClean="0">
              <a:latin typeface="Calibri" pitchFamily="34" charset="0"/>
            </a:endParaRPr>
          </a:p>
        </p:txBody>
      </p:sp>
      <p:pic>
        <p:nvPicPr>
          <p:cNvPr id="40964" name="Picture 4" descr="IMG_746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404813"/>
            <a:ext cx="302418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5" descr="IMG_745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2420938"/>
            <a:ext cx="2808287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6" descr="IMG_913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51500" y="2636838"/>
            <a:ext cx="2952750" cy="196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7" descr="20180928_10072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48038" y="2852738"/>
            <a:ext cx="2233612" cy="310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2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20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20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3"/>
          <p:cNvSpPr>
            <a:spLocks noGrp="1"/>
          </p:cNvSpPr>
          <p:nvPr>
            <p:ph type="title"/>
          </p:nvPr>
        </p:nvSpPr>
        <p:spPr>
          <a:xfrm>
            <a:off x="468313" y="549275"/>
            <a:ext cx="3887787" cy="2374900"/>
          </a:xfrm>
        </p:spPr>
        <p:txBody>
          <a:bodyPr/>
          <a:lstStyle/>
          <a:p>
            <a:pPr eaLnBrk="1" hangingPunct="1"/>
            <a:r>
              <a:rPr lang="ru-RU" sz="2400" i="1" smtClean="0">
                <a:latin typeface="Calibri" pitchFamily="34" charset="0"/>
              </a:rPr>
              <a:t/>
            </a:r>
            <a:br>
              <a:rPr lang="ru-RU" sz="2400" i="1" smtClean="0">
                <a:latin typeface="Calibri" pitchFamily="34" charset="0"/>
              </a:rPr>
            </a:br>
            <a:r>
              <a:rPr lang="ru-RU" sz="2000" i="1" smtClean="0">
                <a:latin typeface="Calibri" pitchFamily="34" charset="0"/>
              </a:rPr>
              <a:t>Наступает «тихий час».</a:t>
            </a:r>
            <a:br>
              <a:rPr lang="ru-RU" sz="2000" i="1" smtClean="0">
                <a:latin typeface="Calibri" pitchFamily="34" charset="0"/>
              </a:rPr>
            </a:br>
            <a:r>
              <a:rPr lang="ru-RU" sz="2000" i="1" smtClean="0">
                <a:latin typeface="Calibri" pitchFamily="34" charset="0"/>
              </a:rPr>
              <a:t>Дети глазки закрывают</a:t>
            </a:r>
            <a:br>
              <a:rPr lang="ru-RU" sz="2000" i="1" smtClean="0">
                <a:latin typeface="Calibri" pitchFamily="34" charset="0"/>
              </a:rPr>
            </a:br>
            <a:r>
              <a:rPr lang="ru-RU" sz="2000" i="1" smtClean="0">
                <a:latin typeface="Calibri" pitchFamily="34" charset="0"/>
              </a:rPr>
              <a:t>И тихонько засыпают.</a:t>
            </a:r>
            <a:br>
              <a:rPr lang="ru-RU" sz="2000" i="1" smtClean="0">
                <a:latin typeface="Calibri" pitchFamily="34" charset="0"/>
              </a:rPr>
            </a:br>
            <a:r>
              <a:rPr lang="ru-RU" sz="2000" i="1" smtClean="0">
                <a:latin typeface="Calibri" pitchFamily="34" charset="0"/>
              </a:rPr>
              <a:t>Где-то стук какой-то слышен…</a:t>
            </a:r>
            <a:br>
              <a:rPr lang="ru-RU" sz="2000" i="1" smtClean="0">
                <a:latin typeface="Calibri" pitchFamily="34" charset="0"/>
              </a:rPr>
            </a:br>
            <a:r>
              <a:rPr lang="ru-RU" sz="2000" i="1" smtClean="0">
                <a:latin typeface="Calibri" pitchFamily="34" charset="0"/>
              </a:rPr>
              <a:t>Это дождь стучит по крыше.</a:t>
            </a:r>
            <a:br>
              <a:rPr lang="ru-RU" sz="2000" i="1" smtClean="0">
                <a:latin typeface="Calibri" pitchFamily="34" charset="0"/>
              </a:rPr>
            </a:br>
            <a:r>
              <a:rPr lang="ru-RU" sz="2000" i="1" smtClean="0">
                <a:latin typeface="Calibri" pitchFamily="34" charset="0"/>
              </a:rPr>
              <a:t>Он, наверное, не знает,</a:t>
            </a:r>
            <a:br>
              <a:rPr lang="ru-RU" sz="2000" i="1" smtClean="0">
                <a:latin typeface="Calibri" pitchFamily="34" charset="0"/>
              </a:rPr>
            </a:br>
            <a:r>
              <a:rPr lang="ru-RU" sz="2000" i="1" smtClean="0">
                <a:latin typeface="Calibri" pitchFamily="34" charset="0"/>
              </a:rPr>
              <a:t>Что ребята отдыхают.</a:t>
            </a:r>
            <a:r>
              <a:rPr lang="ru-RU" sz="2000" smtClean="0">
                <a:latin typeface="Calibri" pitchFamily="34" charset="0"/>
              </a:rPr>
              <a:t/>
            </a:r>
            <a:br>
              <a:rPr lang="ru-RU" sz="2000" smtClean="0">
                <a:latin typeface="Calibri" pitchFamily="34" charset="0"/>
              </a:rPr>
            </a:br>
            <a:r>
              <a:rPr lang="ru-RU" sz="2000" smtClean="0">
                <a:latin typeface="Calibri" pitchFamily="34" charset="0"/>
              </a:rPr>
              <a:t/>
            </a:r>
            <a:br>
              <a:rPr lang="ru-RU" sz="2000" smtClean="0">
                <a:latin typeface="Calibri" pitchFamily="34" charset="0"/>
              </a:rPr>
            </a:br>
            <a:endParaRPr lang="ru-RU" sz="2000" smtClean="0">
              <a:latin typeface="Calibri" pitchFamily="34" charset="0"/>
            </a:endParaRPr>
          </a:p>
        </p:txBody>
      </p:sp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3276600" y="1628775"/>
            <a:ext cx="3048000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sz="1800" b="1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9461" name="Picture 5" descr="20181025_15195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00788" y="3068638"/>
            <a:ext cx="1692275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6" descr="20181025_1520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5738" y="2997200"/>
            <a:ext cx="1773237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7" descr="20181029_1237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2988" y="2924175"/>
            <a:ext cx="2455862" cy="2576513"/>
          </a:xfrm>
          <a:prstGeom prst="rect">
            <a:avLst/>
          </a:prstGeom>
          <a:noFill/>
        </p:spPr>
      </p:pic>
      <p:pic>
        <p:nvPicPr>
          <p:cNvPr id="19466" name="Picture 10" descr="20181029_14141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35600" y="404813"/>
            <a:ext cx="2295525" cy="2574925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765175"/>
            <a:ext cx="8229600" cy="5360988"/>
          </a:xfrm>
        </p:spPr>
        <p:txBody>
          <a:bodyPr/>
          <a:lstStyle/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ru-RU" sz="2000" i="1" smtClean="0">
                <a:solidFill>
                  <a:srgbClr val="009900"/>
                </a:solidFill>
                <a:latin typeface="Calibri" pitchFamily="34" charset="0"/>
              </a:rPr>
              <a:t>Солнце скрылось за домами,</a:t>
            </a:r>
          </a:p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ru-RU" sz="2000" i="1" smtClean="0">
                <a:solidFill>
                  <a:srgbClr val="009900"/>
                </a:solidFill>
                <a:latin typeface="Calibri" pitchFamily="34" charset="0"/>
              </a:rPr>
              <a:t>Покидаем детский сад.</a:t>
            </a:r>
          </a:p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ru-RU" sz="2000" i="1" smtClean="0">
                <a:solidFill>
                  <a:srgbClr val="009900"/>
                </a:solidFill>
                <a:latin typeface="Calibri" pitchFamily="34" charset="0"/>
              </a:rPr>
              <a:t>Я рассказываю маме</a:t>
            </a:r>
          </a:p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ru-RU" sz="2000" i="1" smtClean="0">
                <a:solidFill>
                  <a:srgbClr val="009900"/>
                </a:solidFill>
                <a:latin typeface="Calibri" pitchFamily="34" charset="0"/>
              </a:rPr>
              <a:t>Про себя и про ребят.</a:t>
            </a:r>
          </a:p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ru-RU" sz="2000" i="1" smtClean="0">
                <a:solidFill>
                  <a:srgbClr val="009900"/>
                </a:solidFill>
                <a:latin typeface="Calibri" pitchFamily="34" charset="0"/>
              </a:rPr>
              <a:t>Как мы хором песни пели,</a:t>
            </a:r>
          </a:p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ru-RU" sz="2000" i="1" smtClean="0">
                <a:solidFill>
                  <a:srgbClr val="009900"/>
                </a:solidFill>
                <a:latin typeface="Calibri" pitchFamily="34" charset="0"/>
              </a:rPr>
              <a:t>Как играли в чехарду,</a:t>
            </a:r>
          </a:p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ru-RU" sz="2000" i="1" smtClean="0">
                <a:solidFill>
                  <a:srgbClr val="009900"/>
                </a:solidFill>
                <a:latin typeface="Calibri" pitchFamily="34" charset="0"/>
              </a:rPr>
              <a:t>Что мы пили,</a:t>
            </a:r>
          </a:p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ru-RU" sz="2000" i="1" smtClean="0">
                <a:solidFill>
                  <a:srgbClr val="009900"/>
                </a:solidFill>
                <a:latin typeface="Calibri" pitchFamily="34" charset="0"/>
              </a:rPr>
              <a:t>Что мы ели,</a:t>
            </a:r>
          </a:p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ru-RU" sz="2000" i="1" smtClean="0">
                <a:solidFill>
                  <a:srgbClr val="009900"/>
                </a:solidFill>
                <a:latin typeface="Calibri" pitchFamily="34" charset="0"/>
              </a:rPr>
              <a:t>Что читали в детсаду.</a:t>
            </a:r>
          </a:p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ru-RU" sz="2000" i="1" smtClean="0">
                <a:solidFill>
                  <a:srgbClr val="009900"/>
                </a:solidFill>
                <a:latin typeface="Calibri" pitchFamily="34" charset="0"/>
              </a:rPr>
              <a:t>Я рассказываю честно</a:t>
            </a:r>
          </a:p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ru-RU" sz="2000" i="1" smtClean="0">
                <a:solidFill>
                  <a:srgbClr val="009900"/>
                </a:solidFill>
                <a:latin typeface="Calibri" pitchFamily="34" charset="0"/>
              </a:rPr>
              <a:t>И подробно обо всем.</a:t>
            </a:r>
          </a:p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ru-RU" sz="2000" i="1" smtClean="0">
                <a:solidFill>
                  <a:srgbClr val="009900"/>
                </a:solidFill>
                <a:latin typeface="Calibri" pitchFamily="34" charset="0"/>
              </a:rPr>
              <a:t>Знаю, маме интересно</a:t>
            </a:r>
          </a:p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ru-RU" sz="2000" i="1" smtClean="0">
                <a:solidFill>
                  <a:srgbClr val="009900"/>
                </a:solidFill>
                <a:latin typeface="Calibri" pitchFamily="34" charset="0"/>
              </a:rPr>
              <a:t>Знать о том,</a:t>
            </a:r>
          </a:p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ru-RU" sz="2000" i="1" smtClean="0">
                <a:solidFill>
                  <a:srgbClr val="009900"/>
                </a:solidFill>
                <a:latin typeface="Calibri" pitchFamily="34" charset="0"/>
              </a:rPr>
              <a:t>Как мы живем.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WordArt 4"/>
          <p:cNvSpPr>
            <a:spLocks noChangeArrowheads="1" noChangeShapeType="1" noTextEdit="1"/>
          </p:cNvSpPr>
          <p:nvPr/>
        </p:nvSpPr>
        <p:spPr bwMode="auto">
          <a:xfrm>
            <a:off x="971550" y="1916113"/>
            <a:ext cx="7561263" cy="177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Спасибо за ваше внимание!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Текст 2"/>
          <p:cNvSpPr>
            <a:spLocks noGrp="1"/>
          </p:cNvSpPr>
          <p:nvPr>
            <p:ph type="body" idx="1"/>
          </p:nvPr>
        </p:nvSpPr>
        <p:spPr>
          <a:xfrm>
            <a:off x="5651500" y="549275"/>
            <a:ext cx="2876550" cy="5184775"/>
          </a:xfrm>
        </p:spPr>
        <p:txBody>
          <a:bodyPr/>
          <a:lstStyle/>
          <a:p>
            <a:pPr algn="r" eaLnBrk="1" hangingPunct="1"/>
            <a:r>
              <a:rPr lang="ru-RU" sz="1600" b="1" smtClean="0">
                <a:solidFill>
                  <a:srgbClr val="0033CC"/>
                </a:solidFill>
                <a:latin typeface="Calibri" pitchFamily="34" charset="0"/>
              </a:rPr>
              <a:t>Мы приходим в детский сад, </a:t>
            </a:r>
            <a:br>
              <a:rPr lang="ru-RU" sz="1600" b="1" smtClean="0">
                <a:solidFill>
                  <a:srgbClr val="0033CC"/>
                </a:solidFill>
                <a:latin typeface="Calibri" pitchFamily="34" charset="0"/>
              </a:rPr>
            </a:br>
            <a:r>
              <a:rPr lang="ru-RU" sz="1600" b="1" smtClean="0">
                <a:solidFill>
                  <a:srgbClr val="0033CC"/>
                </a:solidFill>
                <a:latin typeface="Calibri" pitchFamily="34" charset="0"/>
              </a:rPr>
              <a:t>Там игрушки стоят. </a:t>
            </a:r>
            <a:br>
              <a:rPr lang="ru-RU" sz="1600" b="1" smtClean="0">
                <a:solidFill>
                  <a:srgbClr val="0033CC"/>
                </a:solidFill>
                <a:latin typeface="Calibri" pitchFamily="34" charset="0"/>
              </a:rPr>
            </a:br>
            <a:r>
              <a:rPr lang="ru-RU" sz="1600" b="1" smtClean="0">
                <a:solidFill>
                  <a:srgbClr val="0033CC"/>
                </a:solidFill>
                <a:latin typeface="Calibri" pitchFamily="34" charset="0"/>
              </a:rPr>
              <a:t>Паровоз, </a:t>
            </a:r>
            <a:br>
              <a:rPr lang="ru-RU" sz="1600" b="1" smtClean="0">
                <a:solidFill>
                  <a:srgbClr val="0033CC"/>
                </a:solidFill>
                <a:latin typeface="Calibri" pitchFamily="34" charset="0"/>
              </a:rPr>
            </a:br>
            <a:r>
              <a:rPr lang="ru-RU" sz="1600" b="1" smtClean="0">
                <a:solidFill>
                  <a:srgbClr val="0033CC"/>
                </a:solidFill>
                <a:latin typeface="Calibri" pitchFamily="34" charset="0"/>
              </a:rPr>
              <a:t>Пароход </a:t>
            </a:r>
            <a:br>
              <a:rPr lang="ru-RU" sz="1600" b="1" smtClean="0">
                <a:solidFill>
                  <a:srgbClr val="0033CC"/>
                </a:solidFill>
                <a:latin typeface="Calibri" pitchFamily="34" charset="0"/>
              </a:rPr>
            </a:br>
            <a:r>
              <a:rPr lang="ru-RU" sz="1600" b="1" smtClean="0">
                <a:solidFill>
                  <a:srgbClr val="0033CC"/>
                </a:solidFill>
                <a:latin typeface="Calibri" pitchFamily="34" charset="0"/>
              </a:rPr>
              <a:t>Дожидаются ребят. </a:t>
            </a:r>
            <a:br>
              <a:rPr lang="ru-RU" sz="1600" b="1" smtClean="0">
                <a:solidFill>
                  <a:srgbClr val="0033CC"/>
                </a:solidFill>
                <a:latin typeface="Calibri" pitchFamily="34" charset="0"/>
              </a:rPr>
            </a:br>
            <a:r>
              <a:rPr lang="ru-RU" sz="1600" b="1" smtClean="0">
                <a:solidFill>
                  <a:srgbClr val="0033CC"/>
                </a:solidFill>
                <a:latin typeface="Calibri" pitchFamily="34" charset="0"/>
              </a:rPr>
              <a:t>Там картинки на стене </a:t>
            </a:r>
            <a:br>
              <a:rPr lang="ru-RU" sz="1600" b="1" smtClean="0">
                <a:solidFill>
                  <a:srgbClr val="0033CC"/>
                </a:solidFill>
                <a:latin typeface="Calibri" pitchFamily="34" charset="0"/>
              </a:rPr>
            </a:br>
            <a:r>
              <a:rPr lang="ru-RU" sz="1600" b="1" smtClean="0">
                <a:solidFill>
                  <a:srgbClr val="0033CC"/>
                </a:solidFill>
                <a:latin typeface="Calibri" pitchFamily="34" charset="0"/>
              </a:rPr>
              <a:t>И цветы на окне. </a:t>
            </a:r>
            <a:br>
              <a:rPr lang="ru-RU" sz="1600" b="1" smtClean="0">
                <a:solidFill>
                  <a:srgbClr val="0033CC"/>
                </a:solidFill>
                <a:latin typeface="Calibri" pitchFamily="34" charset="0"/>
              </a:rPr>
            </a:br>
            <a:r>
              <a:rPr lang="ru-RU" sz="1600" b="1" smtClean="0">
                <a:solidFill>
                  <a:srgbClr val="0033CC"/>
                </a:solidFill>
                <a:latin typeface="Calibri" pitchFamily="34" charset="0"/>
              </a:rPr>
              <a:t>Захочу - </a:t>
            </a:r>
            <a:br>
              <a:rPr lang="ru-RU" sz="1600" b="1" smtClean="0">
                <a:solidFill>
                  <a:srgbClr val="0033CC"/>
                </a:solidFill>
                <a:latin typeface="Calibri" pitchFamily="34" charset="0"/>
              </a:rPr>
            </a:br>
            <a:r>
              <a:rPr lang="ru-RU" sz="1600" b="1" smtClean="0">
                <a:solidFill>
                  <a:srgbClr val="0033CC"/>
                </a:solidFill>
                <a:latin typeface="Calibri" pitchFamily="34" charset="0"/>
              </a:rPr>
              <a:t>Поскачу </a:t>
            </a:r>
            <a:br>
              <a:rPr lang="ru-RU" sz="1600" b="1" smtClean="0">
                <a:solidFill>
                  <a:srgbClr val="0033CC"/>
                </a:solidFill>
                <a:latin typeface="Calibri" pitchFamily="34" charset="0"/>
              </a:rPr>
            </a:br>
            <a:r>
              <a:rPr lang="ru-RU" sz="1600" b="1" smtClean="0">
                <a:solidFill>
                  <a:srgbClr val="0033CC"/>
                </a:solidFill>
                <a:latin typeface="Calibri" pitchFamily="34" charset="0"/>
              </a:rPr>
              <a:t>На игрушечном коне! </a:t>
            </a:r>
            <a:br>
              <a:rPr lang="ru-RU" sz="1600" b="1" smtClean="0">
                <a:solidFill>
                  <a:srgbClr val="0033CC"/>
                </a:solidFill>
                <a:latin typeface="Calibri" pitchFamily="34" charset="0"/>
              </a:rPr>
            </a:br>
            <a:r>
              <a:rPr lang="ru-RU" sz="1600" b="1" smtClean="0">
                <a:solidFill>
                  <a:srgbClr val="0033CC"/>
                </a:solidFill>
                <a:latin typeface="Calibri" pitchFamily="34" charset="0"/>
              </a:rPr>
              <a:t>В этом доме все для нас - </a:t>
            </a:r>
            <a:br>
              <a:rPr lang="ru-RU" sz="1600" b="1" smtClean="0">
                <a:solidFill>
                  <a:srgbClr val="0033CC"/>
                </a:solidFill>
                <a:latin typeface="Calibri" pitchFamily="34" charset="0"/>
              </a:rPr>
            </a:br>
            <a:r>
              <a:rPr lang="ru-RU" sz="1600" b="1" smtClean="0">
                <a:solidFill>
                  <a:srgbClr val="0033CC"/>
                </a:solidFill>
                <a:latin typeface="Calibri" pitchFamily="34" charset="0"/>
              </a:rPr>
              <a:t>Сказки, песня и рассказ, </a:t>
            </a:r>
            <a:br>
              <a:rPr lang="ru-RU" sz="1600" b="1" smtClean="0">
                <a:solidFill>
                  <a:srgbClr val="0033CC"/>
                </a:solidFill>
                <a:latin typeface="Calibri" pitchFamily="34" charset="0"/>
              </a:rPr>
            </a:br>
            <a:r>
              <a:rPr lang="ru-RU" sz="1600" b="1" smtClean="0">
                <a:solidFill>
                  <a:srgbClr val="0033CC"/>
                </a:solidFill>
                <a:latin typeface="Calibri" pitchFamily="34" charset="0"/>
              </a:rPr>
              <a:t>Шумный пляс, </a:t>
            </a:r>
            <a:br>
              <a:rPr lang="ru-RU" sz="1600" b="1" smtClean="0">
                <a:solidFill>
                  <a:srgbClr val="0033CC"/>
                </a:solidFill>
                <a:latin typeface="Calibri" pitchFamily="34" charset="0"/>
              </a:rPr>
            </a:br>
            <a:r>
              <a:rPr lang="ru-RU" sz="1600" b="1" smtClean="0">
                <a:solidFill>
                  <a:srgbClr val="0033CC"/>
                </a:solidFill>
                <a:latin typeface="Calibri" pitchFamily="34" charset="0"/>
              </a:rPr>
              <a:t>Тихий час, - </a:t>
            </a:r>
            <a:br>
              <a:rPr lang="ru-RU" sz="1600" b="1" smtClean="0">
                <a:solidFill>
                  <a:srgbClr val="0033CC"/>
                </a:solidFill>
                <a:latin typeface="Calibri" pitchFamily="34" charset="0"/>
              </a:rPr>
            </a:br>
            <a:r>
              <a:rPr lang="ru-RU" sz="1600" b="1" smtClean="0">
                <a:solidFill>
                  <a:srgbClr val="0033CC"/>
                </a:solidFill>
                <a:latin typeface="Calibri" pitchFamily="34" charset="0"/>
              </a:rPr>
              <a:t>В этом доме все для нас! </a:t>
            </a:r>
            <a:br>
              <a:rPr lang="ru-RU" sz="1600" b="1" smtClean="0">
                <a:solidFill>
                  <a:srgbClr val="0033CC"/>
                </a:solidFill>
                <a:latin typeface="Calibri" pitchFamily="34" charset="0"/>
              </a:rPr>
            </a:br>
            <a:r>
              <a:rPr lang="ru-RU" sz="1600" b="1" smtClean="0">
                <a:solidFill>
                  <a:srgbClr val="0033CC"/>
                </a:solidFill>
                <a:latin typeface="Calibri" pitchFamily="34" charset="0"/>
              </a:rPr>
              <a:t>Вот какой хороший дом! </a:t>
            </a:r>
            <a:br>
              <a:rPr lang="ru-RU" sz="1600" b="1" smtClean="0">
                <a:solidFill>
                  <a:srgbClr val="0033CC"/>
                </a:solidFill>
                <a:latin typeface="Calibri" pitchFamily="34" charset="0"/>
              </a:rPr>
            </a:br>
            <a:r>
              <a:rPr lang="ru-RU" sz="1600" b="1" smtClean="0">
                <a:solidFill>
                  <a:srgbClr val="0033CC"/>
                </a:solidFill>
                <a:latin typeface="Calibri" pitchFamily="34" charset="0"/>
              </a:rPr>
              <a:t>В нем растем мы с каждым днем, </a:t>
            </a:r>
            <a:br>
              <a:rPr lang="ru-RU" sz="1600" b="1" smtClean="0">
                <a:solidFill>
                  <a:srgbClr val="0033CC"/>
                </a:solidFill>
                <a:latin typeface="Calibri" pitchFamily="34" charset="0"/>
              </a:rPr>
            </a:br>
            <a:r>
              <a:rPr lang="ru-RU" sz="1600" b="1" smtClean="0">
                <a:solidFill>
                  <a:srgbClr val="0033CC"/>
                </a:solidFill>
                <a:latin typeface="Calibri" pitchFamily="34" charset="0"/>
              </a:rPr>
              <a:t>А когда </a:t>
            </a:r>
            <a:br>
              <a:rPr lang="ru-RU" sz="1600" b="1" smtClean="0">
                <a:solidFill>
                  <a:srgbClr val="0033CC"/>
                </a:solidFill>
                <a:latin typeface="Calibri" pitchFamily="34" charset="0"/>
              </a:rPr>
            </a:br>
            <a:r>
              <a:rPr lang="ru-RU" sz="1600" b="1" smtClean="0">
                <a:solidFill>
                  <a:srgbClr val="0033CC"/>
                </a:solidFill>
                <a:latin typeface="Calibri" pitchFamily="34" charset="0"/>
              </a:rPr>
              <a:t>Подрастем, </a:t>
            </a:r>
            <a:br>
              <a:rPr lang="ru-RU" sz="1600" b="1" smtClean="0">
                <a:solidFill>
                  <a:srgbClr val="0033CC"/>
                </a:solidFill>
                <a:latin typeface="Calibri" pitchFamily="34" charset="0"/>
              </a:rPr>
            </a:br>
            <a:r>
              <a:rPr lang="ru-RU" sz="1600" b="1" smtClean="0">
                <a:solidFill>
                  <a:srgbClr val="0033CC"/>
                </a:solidFill>
                <a:latin typeface="Calibri" pitchFamily="34" charset="0"/>
              </a:rPr>
              <a:t>Вместе в школу пойдем. </a:t>
            </a:r>
          </a:p>
        </p:txBody>
      </p:sp>
      <p:pic>
        <p:nvPicPr>
          <p:cNvPr id="14343" name="Picture 7" descr="20181026_07454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549275"/>
            <a:ext cx="2835275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8" descr="20181026_07434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3575" y="1916113"/>
            <a:ext cx="2487613" cy="338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2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16" dur="2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Заголовок 1"/>
          <p:cNvSpPr>
            <a:spLocks noGrp="1"/>
          </p:cNvSpPr>
          <p:nvPr>
            <p:ph type="title"/>
          </p:nvPr>
        </p:nvSpPr>
        <p:spPr>
          <a:xfrm>
            <a:off x="611188" y="404813"/>
            <a:ext cx="8281987" cy="1511300"/>
          </a:xfrm>
        </p:spPr>
        <p:txBody>
          <a:bodyPr/>
          <a:lstStyle/>
          <a:p>
            <a:pPr eaLnBrk="1" hangingPunct="1"/>
            <a:r>
              <a:rPr lang="ru-RU" sz="2000" b="1" i="1" smtClean="0">
                <a:solidFill>
                  <a:srgbClr val="FF0066"/>
                </a:solidFill>
                <a:latin typeface="Calibri" pitchFamily="34" charset="0"/>
              </a:rPr>
              <a:t>Чтоб здоровым быть сполна</a:t>
            </a:r>
            <a:r>
              <a:rPr lang="ru-RU" sz="2000" b="1" smtClean="0">
                <a:solidFill>
                  <a:srgbClr val="FF0066"/>
                </a:solidFill>
                <a:latin typeface="Calibri" pitchFamily="34" charset="0"/>
              </a:rPr>
              <a:t/>
            </a:r>
            <a:br>
              <a:rPr lang="ru-RU" sz="2000" b="1" smtClean="0">
                <a:solidFill>
                  <a:srgbClr val="FF0066"/>
                </a:solidFill>
                <a:latin typeface="Calibri" pitchFamily="34" charset="0"/>
              </a:rPr>
            </a:br>
            <a:r>
              <a:rPr lang="ru-RU" sz="2000" b="1" i="1" smtClean="0">
                <a:solidFill>
                  <a:srgbClr val="FF0066"/>
                </a:solidFill>
                <a:latin typeface="Calibri" pitchFamily="34" charset="0"/>
              </a:rPr>
              <a:t>Физкультура всем нужна.</a:t>
            </a:r>
            <a:r>
              <a:rPr lang="ru-RU" sz="2000" b="1" smtClean="0">
                <a:solidFill>
                  <a:srgbClr val="FF0066"/>
                </a:solidFill>
                <a:latin typeface="Calibri" pitchFamily="34" charset="0"/>
              </a:rPr>
              <a:t/>
            </a:r>
            <a:br>
              <a:rPr lang="ru-RU" sz="2000" b="1" smtClean="0">
                <a:solidFill>
                  <a:srgbClr val="FF0066"/>
                </a:solidFill>
                <a:latin typeface="Calibri" pitchFamily="34" charset="0"/>
              </a:rPr>
            </a:br>
            <a:r>
              <a:rPr lang="ru-RU" sz="2000" b="1" i="1" smtClean="0">
                <a:solidFill>
                  <a:srgbClr val="FF0066"/>
                </a:solidFill>
                <a:latin typeface="Calibri" pitchFamily="34" charset="0"/>
              </a:rPr>
              <a:t>Для начала по порядку —</a:t>
            </a:r>
            <a:r>
              <a:rPr lang="ru-RU" sz="2000" b="1" smtClean="0">
                <a:solidFill>
                  <a:srgbClr val="FF0066"/>
                </a:solidFill>
                <a:latin typeface="Calibri" pitchFamily="34" charset="0"/>
              </a:rPr>
              <a:t/>
            </a:r>
            <a:br>
              <a:rPr lang="ru-RU" sz="2000" b="1" smtClean="0">
                <a:solidFill>
                  <a:srgbClr val="FF0066"/>
                </a:solidFill>
                <a:latin typeface="Calibri" pitchFamily="34" charset="0"/>
              </a:rPr>
            </a:br>
            <a:r>
              <a:rPr lang="ru-RU" sz="2000" b="1" i="1" smtClean="0">
                <a:solidFill>
                  <a:srgbClr val="FF0066"/>
                </a:solidFill>
                <a:latin typeface="Calibri" pitchFamily="34" charset="0"/>
              </a:rPr>
              <a:t>Утром сделаем зарядку</a:t>
            </a:r>
            <a:r>
              <a:rPr lang="ru-RU" sz="2000" i="1" smtClean="0">
                <a:solidFill>
                  <a:srgbClr val="FF0066"/>
                </a:solidFill>
                <a:latin typeface="Calibri" pitchFamily="34" charset="0"/>
              </a:rPr>
              <a:t>!</a:t>
            </a:r>
            <a:endParaRPr lang="ru-RU" sz="2000" smtClean="0">
              <a:solidFill>
                <a:srgbClr val="FF0066"/>
              </a:solidFill>
              <a:latin typeface="Calibri" pitchFamily="34" charset="0"/>
            </a:endParaRPr>
          </a:p>
        </p:txBody>
      </p:sp>
      <p:pic>
        <p:nvPicPr>
          <p:cNvPr id="15364" name="Picture 4" descr="20181026_081230"/>
          <p:cNvPicPr>
            <a:picLocks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435600" y="1916113"/>
            <a:ext cx="3148013" cy="3662362"/>
          </a:xfrm>
        </p:spPr>
      </p:pic>
      <p:pic>
        <p:nvPicPr>
          <p:cNvPr id="15365" name="Picture 5" descr="20181026_0809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5513" y="2060575"/>
            <a:ext cx="2786062" cy="372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3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3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3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4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3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3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3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22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z="2800" b="1" smtClean="0">
                <a:latin typeface="Calibri" pitchFamily="34" charset="0"/>
              </a:rPr>
              <a:t>Наши воспитатели очень уж старательны, научили нас лепить, а еще и труд любить…</a:t>
            </a:r>
            <a:endParaRPr lang="ru-RU" sz="3200" smtClean="0">
              <a:latin typeface="Calibri" pitchFamily="34" charset="0"/>
            </a:endParaRPr>
          </a:p>
        </p:txBody>
      </p:sp>
      <p:pic>
        <p:nvPicPr>
          <p:cNvPr id="36868" name="Picture 4" descr="20181026_0757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1412875"/>
            <a:ext cx="2312987" cy="336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4" name="Picture 10" descr="20181026_0756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00" y="1341438"/>
            <a:ext cx="2197100" cy="351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6" name="Picture 12" descr="20181026_0757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5963" y="1412875"/>
            <a:ext cx="2560637" cy="342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3686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368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20181026_0825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628775"/>
            <a:ext cx="2511425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5"/>
          <p:cNvSpPr>
            <a:spLocks noChangeArrowheads="1"/>
          </p:cNvSpPr>
          <p:nvPr/>
        </p:nvSpPr>
        <p:spPr bwMode="auto">
          <a:xfrm>
            <a:off x="1116013" y="476250"/>
            <a:ext cx="66960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990000"/>
                </a:solidFill>
              </a:rPr>
              <a:t>И на завтрак все бегом</a:t>
            </a:r>
            <a:br>
              <a:rPr lang="ru-RU" sz="2800" b="1">
                <a:solidFill>
                  <a:srgbClr val="990000"/>
                </a:solidFill>
              </a:rPr>
            </a:br>
            <a:r>
              <a:rPr lang="ru-RU" sz="2800" b="1">
                <a:solidFill>
                  <a:srgbClr val="990000"/>
                </a:solidFill>
              </a:rPr>
              <a:t>кашу кушать мы пойдем…</a:t>
            </a:r>
          </a:p>
        </p:txBody>
      </p:sp>
      <p:pic>
        <p:nvPicPr>
          <p:cNvPr id="13316" name="Picture 4" descr="20181026_08244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9475" y="2276475"/>
            <a:ext cx="2670175" cy="3122613"/>
          </a:xfrm>
          <a:prstGeom prst="rect">
            <a:avLst/>
          </a:prstGeom>
          <a:noFill/>
        </p:spPr>
      </p:pic>
      <p:pic>
        <p:nvPicPr>
          <p:cNvPr id="13317" name="Picture 5" descr="20181026_0825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27763" y="1773238"/>
            <a:ext cx="2195512" cy="3006725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2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>
          <a:xfrm>
            <a:off x="2411413" y="4652963"/>
            <a:ext cx="5486400" cy="1081087"/>
          </a:xfrm>
        </p:spPr>
        <p:txBody>
          <a:bodyPr/>
          <a:lstStyle/>
          <a:p>
            <a:pPr algn="ctr" eaLnBrk="1" hangingPunct="1"/>
            <a:r>
              <a:rPr lang="ru-RU" sz="2800" i="1" smtClean="0">
                <a:solidFill>
                  <a:srgbClr val="FF0066"/>
                </a:solidFill>
                <a:latin typeface="Calibri" pitchFamily="34" charset="0"/>
              </a:rPr>
              <a:t>Ну, а дальше, как обычно</a:t>
            </a:r>
            <a:br>
              <a:rPr lang="ru-RU" sz="2800" i="1" smtClean="0">
                <a:solidFill>
                  <a:srgbClr val="FF0066"/>
                </a:solidFill>
                <a:latin typeface="Calibri" pitchFamily="34" charset="0"/>
              </a:rPr>
            </a:br>
            <a:r>
              <a:rPr lang="ru-RU" sz="2800" i="1" smtClean="0">
                <a:solidFill>
                  <a:srgbClr val="FF0066"/>
                </a:solidFill>
                <a:latin typeface="Calibri" pitchFamily="34" charset="0"/>
              </a:rPr>
              <a:t> Мы умоемся отлично!</a:t>
            </a:r>
            <a:r>
              <a:rPr lang="ru-RU" smtClean="0">
                <a:latin typeface="Calibri" pitchFamily="34" charset="0"/>
              </a:rPr>
              <a:t> </a:t>
            </a:r>
          </a:p>
        </p:txBody>
      </p:sp>
      <p:pic>
        <p:nvPicPr>
          <p:cNvPr id="16389" name="Picture 5" descr="20181026_08154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35600" y="620713"/>
            <a:ext cx="2852738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6" descr="20181026_0816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79613" y="549275"/>
            <a:ext cx="2820987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2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2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>
          <a:xfrm>
            <a:off x="971550" y="333375"/>
            <a:ext cx="7786688" cy="2016125"/>
          </a:xfrm>
        </p:spPr>
        <p:txBody>
          <a:bodyPr/>
          <a:lstStyle/>
          <a:p>
            <a:pPr eaLnBrk="1" hangingPunct="1"/>
            <a:r>
              <a:rPr lang="ru-RU" sz="2000" i="1" smtClean="0">
                <a:latin typeface="Calibri" pitchFamily="34" charset="0"/>
              </a:rPr>
              <a:t/>
            </a:r>
            <a:br>
              <a:rPr lang="ru-RU" sz="2000" i="1" smtClean="0">
                <a:latin typeface="Calibri" pitchFamily="34" charset="0"/>
              </a:rPr>
            </a:br>
            <a:r>
              <a:rPr lang="ru-RU" sz="2000" i="1" smtClean="0">
                <a:latin typeface="Calibri" pitchFamily="34" charset="0"/>
              </a:rPr>
              <a:t/>
            </a:r>
            <a:br>
              <a:rPr lang="ru-RU" sz="2000" i="1" smtClean="0">
                <a:latin typeface="Calibri" pitchFamily="34" charset="0"/>
              </a:rPr>
            </a:br>
            <a:r>
              <a:rPr lang="ru-RU" sz="2000" b="1" i="1" smtClean="0">
                <a:solidFill>
                  <a:srgbClr val="CC00FF"/>
                </a:solidFill>
                <a:latin typeface="Calibri" pitchFamily="34" charset="0"/>
              </a:rPr>
              <a:t>Математика у нас,</a:t>
            </a:r>
            <a:r>
              <a:rPr lang="ru-RU" sz="2000" b="1" smtClean="0">
                <a:solidFill>
                  <a:srgbClr val="CC00FF"/>
                </a:solidFill>
                <a:latin typeface="Calibri" pitchFamily="34" charset="0"/>
              </a:rPr>
              <a:t/>
            </a:r>
            <a:br>
              <a:rPr lang="ru-RU" sz="2000" b="1" smtClean="0">
                <a:solidFill>
                  <a:srgbClr val="CC00FF"/>
                </a:solidFill>
                <a:latin typeface="Calibri" pitchFamily="34" charset="0"/>
              </a:rPr>
            </a:br>
            <a:r>
              <a:rPr lang="ru-RU" sz="2000" b="1" i="1" smtClean="0">
                <a:solidFill>
                  <a:srgbClr val="CC00FF"/>
                </a:solidFill>
                <a:latin typeface="Calibri" pitchFamily="34" charset="0"/>
              </a:rPr>
              <a:t>Нам ведь скоро в первый класс.</a:t>
            </a:r>
            <a:r>
              <a:rPr lang="ru-RU" sz="2000" b="1" smtClean="0">
                <a:solidFill>
                  <a:srgbClr val="CC00FF"/>
                </a:solidFill>
                <a:latin typeface="Calibri" pitchFamily="34" charset="0"/>
              </a:rPr>
              <a:t/>
            </a:r>
            <a:br>
              <a:rPr lang="ru-RU" sz="2000" b="1" smtClean="0">
                <a:solidFill>
                  <a:srgbClr val="CC00FF"/>
                </a:solidFill>
                <a:latin typeface="Calibri" pitchFamily="34" charset="0"/>
              </a:rPr>
            </a:br>
            <a:r>
              <a:rPr lang="ru-RU" sz="2000" b="1" i="1" smtClean="0">
                <a:solidFill>
                  <a:srgbClr val="CC00FF"/>
                </a:solidFill>
                <a:latin typeface="Calibri" pitchFamily="34" charset="0"/>
              </a:rPr>
              <a:t>Мы на палочках считали –</a:t>
            </a:r>
            <a:r>
              <a:rPr lang="ru-RU" sz="2000" b="1" smtClean="0">
                <a:solidFill>
                  <a:srgbClr val="CC00FF"/>
                </a:solidFill>
                <a:latin typeface="Calibri" pitchFamily="34" charset="0"/>
              </a:rPr>
              <a:t/>
            </a:r>
            <a:br>
              <a:rPr lang="ru-RU" sz="2000" b="1" smtClean="0">
                <a:solidFill>
                  <a:srgbClr val="CC00FF"/>
                </a:solidFill>
                <a:latin typeface="Calibri" pitchFamily="34" charset="0"/>
              </a:rPr>
            </a:br>
            <a:r>
              <a:rPr lang="ru-RU" sz="2000" b="1" i="1" smtClean="0">
                <a:solidFill>
                  <a:srgbClr val="CC00FF"/>
                </a:solidFill>
                <a:latin typeface="Calibri" pitchFamily="34" charset="0"/>
              </a:rPr>
              <a:t>Складывали, вычитали…</a:t>
            </a:r>
            <a:r>
              <a:rPr lang="ru-RU" sz="2000" b="1" smtClean="0">
                <a:solidFill>
                  <a:srgbClr val="CC00FF"/>
                </a:solidFill>
                <a:latin typeface="Calibri" pitchFamily="34" charset="0"/>
              </a:rPr>
              <a:t/>
            </a:r>
            <a:br>
              <a:rPr lang="ru-RU" sz="2000" b="1" smtClean="0">
                <a:solidFill>
                  <a:srgbClr val="CC00FF"/>
                </a:solidFill>
                <a:latin typeface="Calibri" pitchFamily="34" charset="0"/>
              </a:rPr>
            </a:br>
            <a:r>
              <a:rPr lang="ru-RU" sz="2000" b="1" i="1" smtClean="0">
                <a:solidFill>
                  <a:srgbClr val="CC00FF"/>
                </a:solidFill>
                <a:latin typeface="Calibri" pitchFamily="34" charset="0"/>
              </a:rPr>
              <a:t>Оказалось, я и Толя</a:t>
            </a:r>
            <a:r>
              <a:rPr lang="ru-RU" sz="2000" b="1" smtClean="0">
                <a:solidFill>
                  <a:srgbClr val="CC00FF"/>
                </a:solidFill>
                <a:latin typeface="Calibri" pitchFamily="34" charset="0"/>
              </a:rPr>
              <a:t/>
            </a:r>
            <a:br>
              <a:rPr lang="ru-RU" sz="2000" b="1" smtClean="0">
                <a:solidFill>
                  <a:srgbClr val="CC00FF"/>
                </a:solidFill>
                <a:latin typeface="Calibri" pitchFamily="34" charset="0"/>
              </a:rPr>
            </a:br>
            <a:r>
              <a:rPr lang="ru-RU" sz="2000" b="1" i="1" smtClean="0">
                <a:solidFill>
                  <a:srgbClr val="CC00FF"/>
                </a:solidFill>
                <a:latin typeface="Calibri" pitchFamily="34" charset="0"/>
              </a:rPr>
              <a:t>Ну почти готовы к школе!</a:t>
            </a:r>
            <a:r>
              <a:rPr lang="ru-RU" sz="4000" b="1" i="1" smtClean="0">
                <a:solidFill>
                  <a:srgbClr val="CC00FF"/>
                </a:solidFill>
                <a:latin typeface="Calibri" pitchFamily="34" charset="0"/>
              </a:rPr>
              <a:t/>
            </a:r>
            <a:br>
              <a:rPr lang="ru-RU" sz="4000" b="1" i="1" smtClean="0">
                <a:solidFill>
                  <a:srgbClr val="CC00FF"/>
                </a:solidFill>
                <a:latin typeface="Calibri" pitchFamily="34" charset="0"/>
              </a:rPr>
            </a:br>
            <a:r>
              <a:rPr lang="ru-RU" sz="2000" b="1" i="1" smtClean="0">
                <a:solidFill>
                  <a:srgbClr val="CC00FF"/>
                </a:solidFill>
                <a:latin typeface="Calibri" pitchFamily="34" charset="0"/>
              </a:rPr>
              <a:t/>
            </a:r>
            <a:br>
              <a:rPr lang="ru-RU" sz="2000" b="1" i="1" smtClean="0">
                <a:solidFill>
                  <a:srgbClr val="CC00FF"/>
                </a:solidFill>
                <a:latin typeface="Calibri" pitchFamily="34" charset="0"/>
              </a:rPr>
            </a:br>
            <a:endParaRPr lang="ru-RU" sz="2000" b="1" smtClean="0">
              <a:solidFill>
                <a:srgbClr val="CC00FF"/>
              </a:solidFill>
              <a:latin typeface="Calibri" pitchFamily="34" charset="0"/>
            </a:endParaRPr>
          </a:p>
        </p:txBody>
      </p:sp>
      <p:pic>
        <p:nvPicPr>
          <p:cNvPr id="17413" name="Picture 5" descr="IMG_9015"/>
          <p:cNvPicPr>
            <a:picLocks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403350" y="2492375"/>
            <a:ext cx="3384550" cy="2884488"/>
          </a:xfrm>
        </p:spPr>
      </p:pic>
      <p:pic>
        <p:nvPicPr>
          <p:cNvPr id="17415" name="Picture 7" descr="IMG_9371 (1)"/>
          <p:cNvPicPr>
            <a:picLocks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859338" y="2420938"/>
            <a:ext cx="3683000" cy="2879725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Текст 3"/>
          <p:cNvSpPr>
            <a:spLocks noGrp="1"/>
          </p:cNvSpPr>
          <p:nvPr>
            <p:ph type="body" sz="half" idx="2"/>
          </p:nvPr>
        </p:nvSpPr>
        <p:spPr>
          <a:xfrm>
            <a:off x="539750" y="620713"/>
            <a:ext cx="3008313" cy="4691062"/>
          </a:xfrm>
        </p:spPr>
        <p:txBody>
          <a:bodyPr/>
          <a:lstStyle/>
          <a:p>
            <a:pPr algn="ctr"/>
            <a:r>
              <a:rPr lang="ru-RU" sz="2400" i="1" smtClean="0">
                <a:latin typeface="Calibri" pitchFamily="34" charset="0"/>
              </a:rPr>
              <a:t>Детки в садике живут,</a:t>
            </a:r>
          </a:p>
          <a:p>
            <a:pPr algn="ctr"/>
            <a:r>
              <a:rPr lang="ru-RU" sz="2400" i="1" smtClean="0">
                <a:latin typeface="Calibri" pitchFamily="34" charset="0"/>
              </a:rPr>
              <a:t>Здесь играют и поют,</a:t>
            </a:r>
          </a:p>
          <a:p>
            <a:pPr algn="ctr"/>
            <a:r>
              <a:rPr lang="ru-RU" sz="2400" i="1" smtClean="0">
                <a:latin typeface="Calibri" pitchFamily="34" charset="0"/>
              </a:rPr>
              <a:t>Здесь друзей себе находят,</a:t>
            </a:r>
          </a:p>
          <a:p>
            <a:pPr algn="ctr"/>
            <a:r>
              <a:rPr lang="ru-RU" sz="2400" i="1" smtClean="0">
                <a:latin typeface="Calibri" pitchFamily="34" charset="0"/>
              </a:rPr>
              <a:t>На прогулку с ними ходят.</a:t>
            </a:r>
            <a:endParaRPr lang="ru-RU" sz="2400" smtClean="0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ru-RU" sz="2800" smtClean="0">
                <a:latin typeface="Calibri" pitchFamily="34" charset="0"/>
              </a:rPr>
              <a:t/>
            </a:r>
            <a:br>
              <a:rPr lang="ru-RU" sz="2800" smtClean="0">
                <a:latin typeface="Calibri" pitchFamily="34" charset="0"/>
              </a:rPr>
            </a:br>
            <a:endParaRPr lang="ru-RU" sz="2800" smtClean="0">
              <a:latin typeface="Calibri" pitchFamily="34" charset="0"/>
            </a:endParaRPr>
          </a:p>
        </p:txBody>
      </p:sp>
      <p:pic>
        <p:nvPicPr>
          <p:cNvPr id="18437" name="Picture 5" descr="IMG_385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63938" y="620713"/>
            <a:ext cx="2105025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IMG_385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4888" y="620713"/>
            <a:ext cx="1998662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 descr="20180926_1055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73763" y="3500438"/>
            <a:ext cx="1766887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8" descr="IMG_039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87763" y="3500438"/>
            <a:ext cx="189865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2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2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2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2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/>
          </p:cNvSpPr>
          <p:nvPr>
            <p:ph type="body" idx="4294967295"/>
          </p:nvPr>
        </p:nvSpPr>
        <p:spPr>
          <a:xfrm>
            <a:off x="395288" y="620713"/>
            <a:ext cx="8229600" cy="4525962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2400" b="1" i="1" smtClean="0">
                <a:latin typeface="Aparajita" pitchFamily="34" charset="0"/>
              </a:rPr>
              <a:t>Приготовят повара</a:t>
            </a:r>
          </a:p>
          <a:p>
            <a:pPr>
              <a:buFont typeface="Arial" charset="0"/>
              <a:buNone/>
            </a:pPr>
            <a:r>
              <a:rPr lang="ru-RU" sz="2400" b="1" i="1" smtClean="0">
                <a:latin typeface="Aparajita" pitchFamily="34" charset="0"/>
              </a:rPr>
              <a:t>вкусный нам</a:t>
            </a:r>
          </a:p>
          <a:p>
            <a:pPr>
              <a:buFont typeface="Arial" charset="0"/>
              <a:buNone/>
            </a:pPr>
            <a:r>
              <a:rPr lang="ru-RU" sz="2400" b="1" i="1" smtClean="0">
                <a:latin typeface="Aparajita" pitchFamily="34" charset="0"/>
              </a:rPr>
              <a:t>обед всегда…</a:t>
            </a:r>
            <a:endParaRPr lang="ru-RU" sz="2400" i="1" smtClean="0">
              <a:latin typeface="Aparajita" pitchFamily="34" charset="0"/>
            </a:endParaRPr>
          </a:p>
        </p:txBody>
      </p:sp>
      <p:pic>
        <p:nvPicPr>
          <p:cNvPr id="17411" name="Picture 3" descr="20181029_12063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27763" y="404813"/>
            <a:ext cx="2217737" cy="3654425"/>
          </a:xfrm>
          <a:prstGeom prst="rect">
            <a:avLst/>
          </a:prstGeom>
          <a:noFill/>
        </p:spPr>
      </p:pic>
      <p:pic>
        <p:nvPicPr>
          <p:cNvPr id="17412" name="Picture 4" descr="20181029_12065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4300" y="765175"/>
            <a:ext cx="2293938" cy="3744913"/>
          </a:xfrm>
          <a:prstGeom prst="rect">
            <a:avLst/>
          </a:prstGeom>
          <a:noFill/>
        </p:spPr>
      </p:pic>
      <p:pic>
        <p:nvPicPr>
          <p:cNvPr id="17413" name="Picture 5" descr="20181029_12065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8888" y="1916113"/>
            <a:ext cx="2471737" cy="3368675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build="p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Тема 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6331</TotalTime>
  <Words>269</Words>
  <Application>Microsoft Office PowerPoint</Application>
  <PresentationFormat>Экран (4:3)</PresentationFormat>
  <Paragraphs>35</Paragraphs>
  <Slides>13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8</vt:i4>
      </vt:variant>
      <vt:variant>
        <vt:lpstr>Заголовки слайдов</vt:lpstr>
      </vt:variant>
      <vt:variant>
        <vt:i4>13</vt:i4>
      </vt:variant>
    </vt:vector>
  </HeadingPairs>
  <TitlesOfParts>
    <vt:vector size="26" baseType="lpstr">
      <vt:lpstr>Arial</vt:lpstr>
      <vt:lpstr>Calibri</vt:lpstr>
      <vt:lpstr>Batang</vt:lpstr>
      <vt:lpstr>Andalus</vt:lpstr>
      <vt:lpstr>Aparajita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Слайд 1</vt:lpstr>
      <vt:lpstr>Слайд 2</vt:lpstr>
      <vt:lpstr>Чтоб здоровым быть сполна Физкультура всем нужна. Для начала по порядку — Утром сделаем зарядку!</vt:lpstr>
      <vt:lpstr>Наши воспитатели очень уж старательны, научили нас лепить, а еще и труд любить…</vt:lpstr>
      <vt:lpstr>Слайд 5</vt:lpstr>
      <vt:lpstr>Ну, а дальше, как обычно  Мы умоемся отлично! </vt:lpstr>
      <vt:lpstr>  Математика у нас, Нам ведь скоро в первый класс. Мы на палочках считали – Складывали, вычитали… Оказалось, я и Толя Ну почти готовы к школе!  </vt:lpstr>
      <vt:lpstr>Слайд 8</vt:lpstr>
      <vt:lpstr>Слайд 9</vt:lpstr>
      <vt:lpstr>  Мы играем целый день, Целый день играть не лень. Куклы, кубики и мишки… Можем мы читать и книжки- Мы большие дети, Всё познать хотим на свете.  </vt:lpstr>
      <vt:lpstr> Наступает «тихий час». Дети глазки закрывают И тихонько засыпают. Где-то стук какой-то слышен… Это дождь стучит по крыше. Он, наверное, не знает, Что ребята отдыхают.  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DAY</dc:creator>
  <cp:lastModifiedBy>админ</cp:lastModifiedBy>
  <cp:revision>12</cp:revision>
  <dcterms:created xsi:type="dcterms:W3CDTF">2017-02-09T14:20:52Z</dcterms:created>
  <dcterms:modified xsi:type="dcterms:W3CDTF">2018-10-28T17:00:40Z</dcterms:modified>
</cp:coreProperties>
</file>